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57387-9B0E-4FF4-A439-CBEB05D9D6C9}" type="datetimeFigureOut">
              <a:rPr lang="en-US" smtClean="0"/>
              <a:t>10/21/2010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66D87-7FFD-4DB0-AC76-16BD7CF35F6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my-blackberry.net/r?12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62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roadway" pitchFamily="82" charset="0"/>
              </a:rPr>
              <a:t>Les fleuves</a:t>
            </a:r>
            <a:endParaRPr lang="fr-FR" sz="6600" dirty="0">
              <a:solidFill>
                <a:schemeClr val="tx2">
                  <a:lumMod val="60000"/>
                  <a:lumOff val="40000"/>
                </a:schemeClr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70866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  <a:t>La Seine</a:t>
            </a:r>
            <a: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roadway" pitchFamily="82" charset="0"/>
              </a:rPr>
              <a:t>776 km = 482 miles</a:t>
            </a:r>
            <a:endParaRPr lang="fr-FR" sz="6600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4098" name="Picture 2" descr="http://www.paris-album.net/paris/Arrondissement%2007/La-Tour-Eiffel-au-dessus-de-la-Seine-Paris01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140501"/>
            <a:ext cx="2609850" cy="3460324"/>
          </a:xfrm>
          <a:prstGeom prst="rect">
            <a:avLst/>
          </a:prstGeom>
          <a:noFill/>
        </p:spPr>
      </p:pic>
      <p:pic>
        <p:nvPicPr>
          <p:cNvPr id="4100" name="Picture 4" descr="http://emiliewood.com/photos/juillet2006/2-juillet-06-se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124200"/>
            <a:ext cx="5257800" cy="3496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048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roadway" pitchFamily="82" charset="0"/>
              </a:rPr>
              <a:t>Quelle est la fleuve la plus longue?</a:t>
            </a:r>
            <a:endParaRPr lang="fr-FR" sz="6600" dirty="0">
              <a:solidFill>
                <a:schemeClr val="tx2">
                  <a:lumMod val="60000"/>
                  <a:lumOff val="40000"/>
                </a:schemeClr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895600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92D050"/>
                </a:solidFill>
                <a:latin typeface="Broadway" pitchFamily="82" charset="0"/>
              </a:rPr>
              <a:t>Quelle est la montagne la plus haute?</a:t>
            </a:r>
            <a:endParaRPr lang="fr-FR" sz="4400" dirty="0">
              <a:solidFill>
                <a:srgbClr val="92D050"/>
              </a:solidFill>
              <a:latin typeface="Broadway" pitchFamily="8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62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roadway" pitchFamily="82" charset="0"/>
              </a:rPr>
              <a:t>Les fleuves</a:t>
            </a:r>
            <a:endParaRPr lang="fr-FR" sz="6600" dirty="0">
              <a:solidFill>
                <a:schemeClr val="tx2">
                  <a:lumMod val="60000"/>
                  <a:lumOff val="40000"/>
                </a:schemeClr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79248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  <a:t>La Loire</a:t>
            </a:r>
            <a: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roadway" pitchFamily="82" charset="0"/>
              </a:rPr>
              <a:t>1013 km = 629,5 miles</a:t>
            </a:r>
            <a:endParaRPr lang="fr-FR" sz="6600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15362" name="Picture 2" descr="BlackBerry Wallpaper &gt; Chateau de Chambord Castle, Loire Valley, Franc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505200"/>
            <a:ext cx="3835400" cy="2876551"/>
          </a:xfrm>
          <a:prstGeom prst="rect">
            <a:avLst/>
          </a:prstGeom>
          <a:noFill/>
        </p:spPr>
      </p:pic>
      <p:pic>
        <p:nvPicPr>
          <p:cNvPr id="15364" name="Picture 4" descr="http://www.airshow.fr/images/_montgolfiere/chenonceau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276600"/>
            <a:ext cx="3400425" cy="31122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62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roadway" pitchFamily="82" charset="0"/>
              </a:rPr>
              <a:t>Les fleuves</a:t>
            </a:r>
            <a:endParaRPr lang="fr-FR" sz="6600" dirty="0">
              <a:solidFill>
                <a:schemeClr val="tx2">
                  <a:lumMod val="60000"/>
                  <a:lumOff val="40000"/>
                </a:schemeClr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79248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  <a:t>La Dordogne</a:t>
            </a:r>
            <a: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roadway" pitchFamily="82" charset="0"/>
              </a:rPr>
              <a:t>483km= 300miles</a:t>
            </a:r>
            <a:endParaRPr lang="fr-FR" sz="6600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16386" name="Picture 2" descr="http://httpboutdumonde.h.t.pic.centerblog.net/hjs8g9b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390900"/>
            <a:ext cx="4114800" cy="3086100"/>
          </a:xfrm>
          <a:prstGeom prst="rect">
            <a:avLst/>
          </a:prstGeom>
          <a:noFill/>
        </p:spPr>
      </p:pic>
      <p:pic>
        <p:nvPicPr>
          <p:cNvPr id="16388" name="Picture 4" descr="http://www.locasun.fr/img_ville/dordogne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38500"/>
            <a:ext cx="4514850" cy="339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62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roadway" pitchFamily="82" charset="0"/>
              </a:rPr>
              <a:t>Les fleuves</a:t>
            </a:r>
            <a:endParaRPr lang="fr-FR" sz="6600" dirty="0">
              <a:solidFill>
                <a:schemeClr val="tx2">
                  <a:lumMod val="60000"/>
                  <a:lumOff val="40000"/>
                </a:schemeClr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  <a:t>Le Rhin</a:t>
            </a:r>
            <a: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roadway" pitchFamily="82" charset="0"/>
              </a:rPr>
              <a:t>1325km </a:t>
            </a:r>
            <a:r>
              <a:rPr lang="fr-FR" sz="4400" dirty="0" smtClean="0">
                <a:solidFill>
                  <a:schemeClr val="bg1"/>
                </a:solidFill>
                <a:latin typeface="Broadway" pitchFamily="82" charset="0"/>
              </a:rPr>
              <a:t>(125km en France)</a:t>
            </a:r>
            <a:endParaRPr lang="fr-FR" sz="4400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17410" name="Picture 2" descr="http://estb.msn.com/i/35/70D4A11FBFE5AFA246A763FC79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352800"/>
            <a:ext cx="3810000" cy="3019425"/>
          </a:xfrm>
          <a:prstGeom prst="rect">
            <a:avLst/>
          </a:prstGeom>
          <a:noFill/>
        </p:spPr>
      </p:pic>
      <p:pic>
        <p:nvPicPr>
          <p:cNvPr id="17412" name="Picture 4" descr="http://img.over-blog.com/500x377/1/74/45/23/le-rhin-furibo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200400"/>
            <a:ext cx="4305300" cy="32461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62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roadway" pitchFamily="82" charset="0"/>
              </a:rPr>
              <a:t>Les fleuves</a:t>
            </a:r>
            <a:endParaRPr lang="fr-FR" sz="6600" dirty="0">
              <a:solidFill>
                <a:schemeClr val="tx2">
                  <a:lumMod val="60000"/>
                  <a:lumOff val="40000"/>
                </a:schemeClr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  <a:t>Le </a:t>
            </a:r>
            <a:r>
              <a:rPr lang="fr-FR" sz="6600" u="sng" dirty="0" err="1" smtClean="0">
                <a:solidFill>
                  <a:schemeClr val="bg1"/>
                </a:solidFill>
                <a:latin typeface="Broadway" pitchFamily="82" charset="0"/>
              </a:rPr>
              <a:t>Rhone</a:t>
            </a:r>
            <a: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roadway" pitchFamily="82" charset="0"/>
              </a:rPr>
              <a:t>812km </a:t>
            </a:r>
            <a:r>
              <a:rPr lang="fr-FR" sz="4400" dirty="0" smtClean="0">
                <a:solidFill>
                  <a:schemeClr val="bg1"/>
                </a:solidFill>
                <a:latin typeface="Broadway" pitchFamily="82" charset="0"/>
              </a:rPr>
              <a:t>(545km en France)</a:t>
            </a:r>
            <a:endParaRPr lang="fr-FR" sz="4400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18434" name="Picture 2" descr="http://www.rue89.com/files/20070901rhoneinsi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83" y="3505200"/>
            <a:ext cx="3853897" cy="2828925"/>
          </a:xfrm>
          <a:prstGeom prst="rect">
            <a:avLst/>
          </a:prstGeom>
          <a:noFill/>
        </p:spPr>
      </p:pic>
      <p:pic>
        <p:nvPicPr>
          <p:cNvPr id="18436" name="Picture 4" descr="Le Rhône - Noes, Vala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5676" y="3276980"/>
            <a:ext cx="4935924" cy="3276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62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92D050"/>
                </a:solidFill>
                <a:latin typeface="Broadway" pitchFamily="82" charset="0"/>
              </a:rPr>
              <a:t>Les montagnes</a:t>
            </a:r>
            <a:endParaRPr lang="fr-FR" sz="6600" dirty="0">
              <a:solidFill>
                <a:srgbClr val="92D050"/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91440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  <a:t>Le Grand Ballon</a:t>
            </a:r>
            <a:b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2800" u="sng" dirty="0" smtClean="0">
                <a:solidFill>
                  <a:schemeClr val="bg1"/>
                </a:solidFill>
                <a:latin typeface="Broadway" pitchFamily="82" charset="0"/>
              </a:rPr>
              <a:t>(dans les Vosges)</a:t>
            </a:r>
            <a: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roadway" pitchFamily="82" charset="0"/>
              </a:rPr>
              <a:t>1424m = 4672 pieds</a:t>
            </a:r>
            <a:endParaRPr lang="fr-FR" sz="4400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19458" name="Picture 2" descr="http://www.cancoillotte.net/IMG/jpg/Le_sommet_du_Ballon_d_Als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581400"/>
            <a:ext cx="8305800" cy="29711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62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92D050"/>
                </a:solidFill>
                <a:latin typeface="Broadway" pitchFamily="82" charset="0"/>
              </a:rPr>
              <a:t>Les montagnes</a:t>
            </a:r>
            <a:endParaRPr lang="fr-FR" sz="6600" dirty="0">
              <a:solidFill>
                <a:srgbClr val="92D050"/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91440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err="1" smtClean="0">
                <a:solidFill>
                  <a:schemeClr val="bg1"/>
                </a:solidFill>
                <a:latin typeface="Broadway" pitchFamily="82" charset="0"/>
              </a:rPr>
              <a:t>Cagire</a:t>
            </a:r>
            <a: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2800" u="sng" dirty="0" smtClean="0">
                <a:solidFill>
                  <a:schemeClr val="bg1"/>
                </a:solidFill>
                <a:latin typeface="Broadway" pitchFamily="82" charset="0"/>
              </a:rPr>
              <a:t>(dans les </a:t>
            </a:r>
            <a:r>
              <a:rPr lang="fr-FR" sz="2800" u="sng" dirty="0" err="1" smtClean="0">
                <a:solidFill>
                  <a:schemeClr val="bg1"/>
                </a:solidFill>
                <a:latin typeface="Broadway" pitchFamily="82" charset="0"/>
              </a:rPr>
              <a:t>Pyrenées</a:t>
            </a:r>
            <a:r>
              <a:rPr lang="fr-FR" sz="2800" u="sng" dirty="0" smtClean="0">
                <a:solidFill>
                  <a:schemeClr val="bg1"/>
                </a:solidFill>
                <a:latin typeface="Broadway" pitchFamily="82" charset="0"/>
              </a:rPr>
              <a:t>)</a:t>
            </a:r>
            <a: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roadway" pitchFamily="82" charset="0"/>
              </a:rPr>
              <a:t>1912m = 6273 pieds</a:t>
            </a:r>
            <a:endParaRPr lang="fr-FR" sz="4400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20482" name="Picture 2" descr="http://perso.wanadoo.fr/climatologie/image/cagire-06-03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700805"/>
            <a:ext cx="3857625" cy="2900020"/>
          </a:xfrm>
          <a:prstGeom prst="rect">
            <a:avLst/>
          </a:prstGeom>
          <a:noFill/>
        </p:spPr>
      </p:pic>
      <p:pic>
        <p:nvPicPr>
          <p:cNvPr id="20484" name="Picture 4" descr="http://static.blogstorage.hi-pi.com/photos/cerom31.sport24.com/images/gd/1210272564/Pic-de-Cagi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3380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62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92D050"/>
                </a:solidFill>
                <a:latin typeface="Broadway" pitchFamily="82" charset="0"/>
              </a:rPr>
              <a:t>Les montagnes</a:t>
            </a:r>
            <a:endParaRPr lang="fr-FR" sz="6600" dirty="0">
              <a:solidFill>
                <a:srgbClr val="92D050"/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91440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  <a:t>Mont Aiguille</a:t>
            </a:r>
            <a:b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2800" u="sng" dirty="0" smtClean="0">
                <a:solidFill>
                  <a:schemeClr val="bg1"/>
                </a:solidFill>
                <a:latin typeface="Broadway" pitchFamily="82" charset="0"/>
              </a:rPr>
              <a:t>(dans les Alpes)</a:t>
            </a:r>
            <a: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roadway" pitchFamily="82" charset="0"/>
              </a:rPr>
              <a:t>2085 = 6840,5 pieds</a:t>
            </a:r>
            <a:endParaRPr lang="fr-FR" sz="4400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22530" name="Picture 2" descr="Mont  Aiguille - Roissard, Rhone Alp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733800"/>
            <a:ext cx="3167865" cy="2819400"/>
          </a:xfrm>
          <a:prstGeom prst="rect">
            <a:avLst/>
          </a:prstGeom>
          <a:noFill/>
        </p:spPr>
      </p:pic>
      <p:pic>
        <p:nvPicPr>
          <p:cNvPr id="22532" name="Picture 4" descr="http://imalbum.aufeminin.com/album/D20070810/322622_J7RXNY8IHBZ5Q42LOMNRUEWKUK6RKK_mont-aiguillei_H192937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657600"/>
            <a:ext cx="4419600" cy="29346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62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92D050"/>
                </a:solidFill>
                <a:latin typeface="Broadway" pitchFamily="82" charset="0"/>
              </a:rPr>
              <a:t>Les montagnes</a:t>
            </a:r>
            <a:endParaRPr lang="fr-FR" sz="6600" dirty="0">
              <a:solidFill>
                <a:srgbClr val="92D050"/>
              </a:solidFill>
              <a:latin typeface="Broadway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91440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  <a:t>Mont Blanc</a:t>
            </a:r>
            <a:br>
              <a:rPr lang="fr-FR" sz="6600" u="sng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2800" u="sng" dirty="0" smtClean="0">
                <a:solidFill>
                  <a:schemeClr val="bg1"/>
                </a:solidFill>
                <a:latin typeface="Broadway" pitchFamily="82" charset="0"/>
              </a:rPr>
              <a:t>(dans les Alpes)</a:t>
            </a:r>
            <a: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  <a:t/>
            </a:r>
            <a:br>
              <a:rPr lang="fr-FR" sz="6600" dirty="0" smtClean="0">
                <a:solidFill>
                  <a:schemeClr val="bg1"/>
                </a:solidFill>
                <a:latin typeface="Broadway" pitchFamily="82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roadway" pitchFamily="82" charset="0"/>
              </a:rPr>
              <a:t>4807m = 15,771 pieds</a:t>
            </a:r>
            <a:endParaRPr lang="fr-FR" sz="4400" dirty="0">
              <a:solidFill>
                <a:schemeClr val="bg1"/>
              </a:solidFill>
              <a:latin typeface="Broadway" pitchFamily="82" charset="0"/>
            </a:endParaRPr>
          </a:p>
        </p:txBody>
      </p:sp>
      <p:pic>
        <p:nvPicPr>
          <p:cNvPr id="23554" name="Picture 2" descr="http://www.talisman-activities.co.uk/summer/images/mont_blanc_suns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657600"/>
            <a:ext cx="3886200" cy="2914650"/>
          </a:xfrm>
          <a:prstGeom prst="rect">
            <a:avLst/>
          </a:prstGeom>
          <a:noFill/>
        </p:spPr>
      </p:pic>
      <p:pic>
        <p:nvPicPr>
          <p:cNvPr id="23556" name="Picture 4" descr="http://q.liberation.fr/photo/id/43225/r/03/02/w/459/m/12718970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066800"/>
            <a:ext cx="2771775" cy="1847850"/>
          </a:xfrm>
          <a:prstGeom prst="rect">
            <a:avLst/>
          </a:prstGeom>
          <a:noFill/>
        </p:spPr>
      </p:pic>
      <p:pic>
        <p:nvPicPr>
          <p:cNvPr id="23558" name="Picture 6" descr="http://blog.aquaflores.com/blog/dotclear/public/Croise_bollet_snowboard_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686175"/>
            <a:ext cx="3926141" cy="294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52</Words>
  <Application>Microsoft Office PowerPoint</Application>
  <PresentationFormat>On-screen Show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7</cp:revision>
  <dcterms:created xsi:type="dcterms:W3CDTF">2010-10-21T10:34:26Z</dcterms:created>
  <dcterms:modified xsi:type="dcterms:W3CDTF">2010-10-21T11:23:14Z</dcterms:modified>
</cp:coreProperties>
</file>